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9"/>
    <p:restoredTop sz="94685"/>
  </p:normalViewPr>
  <p:slideViewPr>
    <p:cSldViewPr snapToGrid="0" snapToObjects="1">
      <p:cViewPr varScale="1">
        <p:scale>
          <a:sx n="151" d="100"/>
          <a:sy n="151" d="100"/>
        </p:scale>
        <p:origin x="2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03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72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6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97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42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8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05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2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7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69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B7571-EC9C-4240-8B07-02DF3225FA79}" type="datetimeFigureOut">
              <a:rPr lang="pl-PL" smtClean="0"/>
              <a:t>15.03.2018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B826D-A730-E748-A20D-98F150982FD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2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6110" r="4112" b="3276"/>
          <a:stretch/>
        </p:blipFill>
        <p:spPr>
          <a:xfrm>
            <a:off x="660401" y="1854200"/>
            <a:ext cx="4555066" cy="4419600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5448298" y="1854200"/>
            <a:ext cx="5160224" cy="4419600"/>
            <a:chOff x="1943308" y="237345"/>
            <a:chExt cx="7411505" cy="6433278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43308" y="237345"/>
              <a:ext cx="7411505" cy="6433278"/>
            </a:xfrm>
            <a:prstGeom prst="rect">
              <a:avLst/>
            </a:prstGeom>
          </p:spPr>
        </p:pic>
        <p:pic>
          <p:nvPicPr>
            <p:cNvPr id="5" name="Obraz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43" t="26173" r="18395" b="33086"/>
            <a:stretch/>
          </p:blipFill>
          <p:spPr>
            <a:xfrm rot="2272917">
              <a:off x="4463622" y="434030"/>
              <a:ext cx="544117" cy="1471789"/>
            </a:xfrm>
            <a:prstGeom prst="rect">
              <a:avLst/>
            </a:prstGeom>
          </p:spPr>
        </p:pic>
        <p:pic>
          <p:nvPicPr>
            <p:cNvPr id="6" name="Obraz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9" t="39875" r="40370" b="5433"/>
            <a:stretch/>
          </p:blipFill>
          <p:spPr>
            <a:xfrm>
              <a:off x="2099734" y="328912"/>
              <a:ext cx="1820333" cy="1962062"/>
            </a:xfrm>
            <a:prstGeom prst="rect">
              <a:avLst/>
            </a:prstGeom>
          </p:spPr>
        </p:pic>
      </p:grpSp>
      <p:sp>
        <p:nvSpPr>
          <p:cNvPr id="8" name="PoleTekstowe 7"/>
          <p:cNvSpPr txBox="1"/>
          <p:nvPr/>
        </p:nvSpPr>
        <p:spPr>
          <a:xfrm>
            <a:off x="601133" y="186266"/>
            <a:ext cx="403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/>
              <a:t>Stephen Hawking już</a:t>
            </a:r>
            <a:r>
              <a:rPr lang="pl-PL" sz="2800" b="1" smtClean="0"/>
              <a:t> wie!</a:t>
            </a:r>
            <a:endParaRPr lang="pl-PL" sz="2800" b="1" dirty="0"/>
          </a:p>
        </p:txBody>
      </p:sp>
      <p:sp>
        <p:nvSpPr>
          <p:cNvPr id="9" name="PoleTekstowe 8"/>
          <p:cNvSpPr txBox="1"/>
          <p:nvPr/>
        </p:nvSpPr>
        <p:spPr>
          <a:xfrm>
            <a:off x="601132" y="580474"/>
            <a:ext cx="1024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Prawdy o Bogu nie dowiemy się z </a:t>
            </a:r>
            <a:r>
              <a:rPr lang="pl-PL" dirty="0" err="1" smtClean="0"/>
              <a:t>memów</a:t>
            </a:r>
            <a:r>
              <a:rPr lang="pl-PL" dirty="0" smtClean="0"/>
              <a:t>, ani tych miłych, </a:t>
            </a:r>
            <a:r>
              <a:rPr lang="pl-PL" dirty="0"/>
              <a:t> </a:t>
            </a:r>
            <a:r>
              <a:rPr lang="pl-PL" dirty="0" smtClean="0"/>
              <a:t>optymistycznych ani z tym prześmiewczych.</a:t>
            </a:r>
            <a:br>
              <a:rPr lang="pl-PL" dirty="0" smtClean="0"/>
            </a:br>
            <a:r>
              <a:rPr lang="pl-PL" dirty="0" smtClean="0"/>
              <a:t>Prawdę o Bogu można poznać tylko przychodząc do Niego.</a:t>
            </a:r>
            <a:endParaRPr lang="pl-PL" dirty="0"/>
          </a:p>
        </p:txBody>
      </p:sp>
      <p:sp>
        <p:nvSpPr>
          <p:cNvPr id="10" name="PoleTekstowe 9"/>
          <p:cNvSpPr txBox="1"/>
          <p:nvPr/>
        </p:nvSpPr>
        <p:spPr>
          <a:xfrm>
            <a:off x="601131" y="1123782"/>
            <a:ext cx="9694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</a:rPr>
              <a:t>Biblia naucza: bez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wiary 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</a:rPr>
              <a:t>nie </a:t>
            </a:r>
            <a:r>
              <a:rPr lang="pl-PL" b="1" i="1" dirty="0">
                <a:solidFill>
                  <a:schemeClr val="accent1">
                    <a:lumMod val="75000"/>
                  </a:schemeClr>
                </a:solidFill>
              </a:rPr>
              <a:t>można podobać się Bogu, bo ten, kto przychodzi do Boga, musi wierzyć, że on jest i że nagradza tych, którzy go szukają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</a:rPr>
              <a:t>. (</a:t>
            </a:r>
            <a:r>
              <a:rPr lang="pl-PL" b="1" i="1" dirty="0" err="1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pl-PL" b="1" i="1" dirty="0" err="1" smtClean="0">
                <a:solidFill>
                  <a:schemeClr val="accent1">
                    <a:lumMod val="75000"/>
                  </a:schemeClr>
                </a:solidFill>
              </a:rPr>
              <a:t>eb</a:t>
            </a:r>
            <a:r>
              <a:rPr lang="pl-PL" b="1" i="1" dirty="0" smtClean="0">
                <a:solidFill>
                  <a:schemeClr val="accent1">
                    <a:lumMod val="75000"/>
                  </a:schemeClr>
                </a:solidFill>
              </a:rPr>
              <a:t> 11:6)</a:t>
            </a:r>
            <a:endParaRPr lang="pl-PL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PoleTekstowe 10"/>
          <p:cNvSpPr txBox="1"/>
          <p:nvPr/>
        </p:nvSpPr>
        <p:spPr>
          <a:xfrm rot="21133976">
            <a:off x="3373532" y="4901835"/>
            <a:ext cx="735156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Sprawa dotyczy Twojej wieczności więc sprawdź jak to jest.</a:t>
            </a:r>
            <a:br>
              <a:rPr lang="pl-PL" b="1" dirty="0" smtClean="0"/>
            </a:br>
            <a:r>
              <a:rPr lang="pl-PL" b="1" dirty="0" smtClean="0"/>
              <a:t>Opamiętaj się więc, nie wierz </a:t>
            </a:r>
            <a:r>
              <a:rPr lang="pl-PL" b="1" dirty="0" err="1" smtClean="0"/>
              <a:t>memom</a:t>
            </a:r>
            <a:r>
              <a:rPr lang="pl-PL" b="1" dirty="0" smtClean="0"/>
              <a:t>, nie wierz ludziom, wierz Bogu. </a:t>
            </a:r>
            <a:br>
              <a:rPr lang="pl-PL" b="1" dirty="0" smtClean="0"/>
            </a:br>
            <a:r>
              <a:rPr lang="pl-PL" b="1" dirty="0" smtClean="0"/>
              <a:t>                                   Dlaczego masz zginąć w piekle jeżeli Bóg chce abyś żył!</a:t>
            </a:r>
            <a:endParaRPr lang="pl-PL" b="1" dirty="0"/>
          </a:p>
        </p:txBody>
      </p:sp>
      <p:sp>
        <p:nvSpPr>
          <p:cNvPr id="12" name="PoleTekstowe 11"/>
          <p:cNvSpPr txBox="1"/>
          <p:nvPr/>
        </p:nvSpPr>
        <p:spPr>
          <a:xfrm rot="20671223">
            <a:off x="623225" y="2443939"/>
            <a:ext cx="172566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Może jest tak?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13" name="PoleTekstowe 12"/>
          <p:cNvSpPr txBox="1"/>
          <p:nvPr/>
        </p:nvSpPr>
        <p:spPr>
          <a:xfrm rot="1300867">
            <a:off x="8759894" y="1984352"/>
            <a:ext cx="148162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l-PL" sz="2000" b="1" smtClean="0">
                <a:solidFill>
                  <a:srgbClr val="FF0000"/>
                </a:solidFill>
              </a:rPr>
              <a:t>A może </a:t>
            </a:r>
            <a:r>
              <a:rPr lang="pl-PL" sz="2000" b="1" dirty="0" smtClean="0">
                <a:solidFill>
                  <a:srgbClr val="FF0000"/>
                </a:solidFill>
              </a:rPr>
              <a:t>tak?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14" name="PoleTekstowe 13"/>
          <p:cNvSpPr txBox="1"/>
          <p:nvPr/>
        </p:nvSpPr>
        <p:spPr>
          <a:xfrm rot="20924532">
            <a:off x="4273808" y="4740779"/>
            <a:ext cx="240347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A może </a:t>
            </a:r>
            <a:r>
              <a:rPr lang="pl-PL" b="1" smtClean="0">
                <a:solidFill>
                  <a:srgbClr val="FF0000"/>
                </a:solidFill>
              </a:rPr>
              <a:t>jeszcze inaczej?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4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08" y="237345"/>
            <a:ext cx="7411505" cy="643327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3" t="26173" r="18395" b="33086"/>
          <a:stretch/>
        </p:blipFill>
        <p:spPr>
          <a:xfrm rot="2272917">
            <a:off x="4209055" y="407437"/>
            <a:ext cx="603338" cy="163197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39875" r="40370" b="5433"/>
          <a:stretch/>
        </p:blipFill>
        <p:spPr>
          <a:xfrm>
            <a:off x="2099734" y="328912"/>
            <a:ext cx="1820333" cy="19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7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6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3" t="26173" r="18395" b="33086"/>
          <a:stretch/>
        </p:blipFill>
        <p:spPr>
          <a:xfrm>
            <a:off x="4563532" y="1794933"/>
            <a:ext cx="1032935" cy="2794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39875" r="40370" b="5433"/>
          <a:stretch/>
        </p:blipFill>
        <p:spPr>
          <a:xfrm>
            <a:off x="7755466" y="2116667"/>
            <a:ext cx="3479800" cy="375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3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08" y="237345"/>
            <a:ext cx="7411505" cy="643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24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54</Words>
  <Application>Microsoft Macintosh PowerPoint</Application>
  <PresentationFormat>Panoramiczny</PresentationFormat>
  <Paragraphs>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5</cp:revision>
  <dcterms:created xsi:type="dcterms:W3CDTF">2018-03-15T21:37:27Z</dcterms:created>
  <dcterms:modified xsi:type="dcterms:W3CDTF">2018-03-15T22:16:52Z</dcterms:modified>
</cp:coreProperties>
</file>